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61" r:id="rId8"/>
    <p:sldId id="262" r:id="rId9"/>
    <p:sldId id="263" r:id="rId10"/>
    <p:sldId id="264" r:id="rId11"/>
    <p:sldId id="286" r:id="rId12"/>
    <p:sldId id="287" r:id="rId13"/>
    <p:sldId id="266" r:id="rId14"/>
    <p:sldId id="267" r:id="rId15"/>
    <p:sldId id="274" r:id="rId16"/>
    <p:sldId id="278" r:id="rId17"/>
    <p:sldId id="275" r:id="rId18"/>
    <p:sldId id="285" r:id="rId19"/>
    <p:sldId id="282" r:id="rId20"/>
    <p:sldId id="283" r:id="rId21"/>
    <p:sldId id="276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51C3-D6BC-47BA-98A7-D839FD7E8B1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ivy-rose.co.uk/Topics/Cell_Structures/Cell-Cycle_cIvyRose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932587"/>
            <a:ext cx="5029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Division—Mitosis </a:t>
            </a:r>
            <a:endParaRPr lang="en-US" sz="3600" b="1" i="1" u="sng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by which a cell divides into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new cells</a:t>
            </a:r>
            <a:endParaRPr lang="en-US" sz="2600" b="1" u="sng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26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Why do cells need to divide?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marR="0" lvl="0" indent="-231775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Living things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by producing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NOT because each cell increases in size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marR="0" lvl="0" indent="-231775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Repair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damaged tissue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ucsdnews.ucsd.edu/graphics/images/2009/05-09CellDivide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348386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397" y="3810000"/>
            <a:ext cx="405560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—period of cell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development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replication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(copying) occurs during </a:t>
            </a:r>
            <a:r>
              <a:rPr kumimoji="0" lang="en-US" sz="3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endParaRPr kumimoji="0" lang="en-US" sz="30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During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cell also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carries out normal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activities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replicates all other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organelles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cell spends most of its life cycle in </a:t>
            </a:r>
            <a:r>
              <a:rPr kumimoji="0" lang="en-US" sz="3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43250"/>
            <a:ext cx="32670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 of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2 nuclei, each with the same number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Mitosis 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somatic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(body) cells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Why does mitosis occur?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213360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each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new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daughter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cell has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nucleus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with a complete set of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chromosomes</a:t>
            </a:r>
            <a:r>
              <a:rPr lang="en-US" sz="3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389153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810000" y="5105400"/>
            <a:ext cx="1752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" y="114300"/>
            <a:ext cx="86868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Summary: Cell Cycle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Mitosis (PMAT) 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cells become old or damaged, they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are replaced with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 rot="10800000">
            <a:off x="0" y="2819397"/>
            <a:ext cx="8610600" cy="1594485"/>
          </a:xfrm>
          <a:prstGeom prst="curvedDownArrow">
            <a:avLst>
              <a:gd name="adj1" fmla="val 90363"/>
              <a:gd name="adj2" fmla="val 18253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19050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19050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aukesha.uwc.edu/lib/reserves/pdf/zillgitt/zoo170/lab%20exercises/Mitosis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4925"/>
            <a:ext cx="5797071" cy="689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" y="115759"/>
            <a:ext cx="4953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 Control</a:t>
            </a:r>
            <a:endParaRPr kumimoji="0" lang="en-US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controls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activities including cell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Some cells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ability to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rate of cell 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 the DNA of these cells has become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damaged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changed 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super-dividing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form masses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tumors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medical-look.com/diseases_images/canc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33400"/>
            <a:ext cx="381848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ie 6"/>
          <p:cNvSpPr/>
          <p:nvPr/>
        </p:nvSpPr>
        <p:spPr>
          <a:xfrm>
            <a:off x="1524000" y="2087562"/>
            <a:ext cx="2667000" cy="2590800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6096000" y="2057400"/>
            <a:ext cx="1295400" cy="1325562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2-16-CellDivInhibition-L.gif                                  000178A4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399"/>
            <a:ext cx="5579423" cy="63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4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841" y="1600200"/>
            <a:ext cx="602831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3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Benign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cancerous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 not spread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to other parts of the body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Malignant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cancerous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break loose and can invade and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destroy healthy tissue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other parts of the body (called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metastasis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stewartlab.net/images2/norm_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5181600" cy="315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tfd.com/GEM/gem_0003_0005_0_img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705600" cy="6338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75456"/>
            <a:ext cx="86868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original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is called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cell; </a:t>
            </a:r>
          </a:p>
          <a:p>
            <a:pPr marL="690563" lvl="1" indent="-233363" fontAlgn="base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are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daughter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Before cell division occurs , the cell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replicates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(copies) all of its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each daughter cell gets complete set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information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parent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Each daughter cell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exactly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like the parent cell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kind and number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as the original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6781800" cy="249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723900" y="5753100"/>
            <a:ext cx="685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 Cell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41148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Daughter  Cells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7315200" y="4191000"/>
            <a:ext cx="60960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7239000" y="5638800"/>
            <a:ext cx="6096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05000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Cancer is not just one disease, but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many diseases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over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100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different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types of cancers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www.scq.ubc.ca/wp-content/uploads/2006/08/cancer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1"/>
            <a:ext cx="4596783" cy="655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30777"/>
            <a:ext cx="91440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endParaRPr kumimoji="0" lang="en-US" sz="3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is located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controls all cell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including cell division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When 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dividing, DNA is long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thread-like,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wrapped around histones and in a form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Just prior to dividing,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is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replicated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coiled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shortened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called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lt.astate.edu/mhuss/chromoso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746760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791200" y="19050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identical “sister”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chromatids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attached at an area in the middle called a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centromere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When cells divide, “sister”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chromatids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separate and 1 goes to each new cell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hromatin to chromosom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29600" cy="4670112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2085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86200" y="44196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Duplicates itself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248400" y="4191000"/>
            <a:ext cx="2752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Coils up into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152400"/>
            <a:ext cx="72657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 to chromosomes illustration: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600" y="5548699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Why does DNA need to change from chromatin to chromosome?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5791200"/>
            <a:ext cx="348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efficient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23761" y="1828800"/>
            <a:ext cx="1487839" cy="258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4200" y="2166699"/>
            <a:ext cx="1380291" cy="2100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005" y="2170166"/>
            <a:ext cx="1085150" cy="21165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780" y="1907545"/>
            <a:ext cx="601800" cy="232639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6200000">
            <a:off x="7221275" y="3445787"/>
            <a:ext cx="810050" cy="25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4395575" y="3621328"/>
            <a:ext cx="810050" cy="255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4574362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42267" y="4410075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Replicated CHROMOSOME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37939" y="1274074"/>
            <a:ext cx="1487839" cy="2581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://www.biologycorner.com/bio4/genetics1/fruitfly_chro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2743200" cy="235732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62000" y="1524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(body) cells in an organism have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kind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Examples: Human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Human skin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Human heart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Human muscle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= 8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skin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heart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muscle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://whyfiles.org/034clone/images/human_chr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72131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1" descr="http://www.ivy-rose.co.uk/Topics/Cell_Structures/Cell-Cycle_cIvyRos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2490787"/>
            <a:ext cx="4842565" cy="417671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412" y="36562"/>
            <a:ext cx="86868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Cycle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-- series of events cells go through as they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prepares for division, then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divides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form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daughter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– each of which then begins the cycle again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/>
              <a:t>CELL CYCLE</a:t>
            </a:r>
            <a:endParaRPr lang="en-US" sz="36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003579"/>
            <a:ext cx="5205412" cy="48836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4600" y="2819400"/>
            <a:ext cx="990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3617288" y="1359599"/>
            <a:ext cx="990600" cy="1984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204249">
            <a:off x="3677340" y="3962400"/>
            <a:ext cx="990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24401" y="2838680"/>
            <a:ext cx="990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-15608" y="-26450"/>
            <a:ext cx="4238146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 Cell Division Control</a:t>
            </a:r>
            <a:endParaRPr kumimoji="0" lang="en-US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G1 Phase-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Most of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 life, makes more organelles and proteins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(Synthesis) phase-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 is Replicated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G2</a:t>
            </a:r>
            <a:r>
              <a:rPr kumimoji="0" lang="en-US" sz="3200" b="1" i="0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Phase- 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prepares for mitosis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en-US" sz="3200" b="1" u="sng" baseline="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M(mitosis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)- cell divides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"/>
            <a:ext cx="5257800" cy="488331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0576346">
            <a:off x="4951570" y="1882021"/>
            <a:ext cx="990600" cy="1984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6187969" y="3043449"/>
            <a:ext cx="990600" cy="1984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0800000">
            <a:off x="7199267" y="1882022"/>
            <a:ext cx="990600" cy="1984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5904286" y="720595"/>
            <a:ext cx="990600" cy="19840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A73AC078F494EA4245A965394CAFC" ma:contentTypeVersion="0" ma:contentTypeDescription="Create a new document." ma:contentTypeScope="" ma:versionID="34a024b4a9d4414814a3be64a631b48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7AA0A-CFF5-4A31-A7FB-8B815145DAD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A9DE83-C655-461D-923C-6F274CC0C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269B68F-28DB-442A-8F7E-EB1B3D29E5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7858</TotalTime>
  <Words>480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PowerPoint</dc:title>
  <dc:creator>d0803679</dc:creator>
  <cp:lastModifiedBy>Joshua Aragon</cp:lastModifiedBy>
  <cp:revision>137</cp:revision>
  <dcterms:created xsi:type="dcterms:W3CDTF">2009-10-06T16:13:49Z</dcterms:created>
  <dcterms:modified xsi:type="dcterms:W3CDTF">2017-03-09T23:28:50Z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0x010100893A73AC078F494EA4245A965394CAFC</vt:lpwstr>
  </property>
  <property fmtid="{D5CDD505-2E9C-101B-9397-08002B2CF9AE}" pid="3" name="Resource Type">
    <vt:lpwstr>AcademicStudent Resource</vt:lpwstr>
  </property>
</Properties>
</file>