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4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8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151AF-4B8A-4EE0-8F85-46701C84B8F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9A9A6-0598-40C8-B528-39D7204AD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7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br>
              <a:rPr lang="en-US" dirty="0" smtClean="0"/>
            </a:br>
            <a:r>
              <a:rPr lang="en-US" dirty="0" smtClean="0"/>
              <a:t>Regular Bio 15-16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8339"/>
          </a:xfrm>
        </p:spPr>
        <p:txBody>
          <a:bodyPr/>
          <a:lstStyle/>
          <a:p>
            <a:r>
              <a:rPr lang="en-US" dirty="0" smtClean="0"/>
              <a:t>Genetic Variation: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72" y="828339"/>
            <a:ext cx="10515600" cy="2883049"/>
          </a:xfrm>
        </p:spPr>
        <p:txBody>
          <a:bodyPr/>
          <a:lstStyle/>
          <a:p>
            <a:r>
              <a:rPr lang="en-US" dirty="0" smtClean="0"/>
              <a:t>All the inherited genetic variations of a population are </a:t>
            </a:r>
            <a:r>
              <a:rPr lang="en-US" u="sng" dirty="0" smtClean="0"/>
              <a:t>inherited from its parents. </a:t>
            </a:r>
          </a:p>
          <a:p>
            <a:r>
              <a:rPr lang="en-US" dirty="0" smtClean="0"/>
              <a:t>So the environment </a:t>
            </a:r>
            <a:r>
              <a:rPr lang="en-US" u="sng" dirty="0" smtClean="0"/>
              <a:t>doesn’t cause </a:t>
            </a:r>
            <a:r>
              <a:rPr lang="en-US" dirty="0" smtClean="0"/>
              <a:t>the change in traits of an organism, it </a:t>
            </a:r>
            <a:r>
              <a:rPr lang="en-US" u="sng" dirty="0" smtClean="0"/>
              <a:t>just determines which traits are best.</a:t>
            </a:r>
          </a:p>
          <a:p>
            <a:r>
              <a:rPr lang="en-US" dirty="0" smtClean="0"/>
              <a:t>Populations with </a:t>
            </a:r>
            <a:r>
              <a:rPr lang="en-US" u="sng" dirty="0" smtClean="0"/>
              <a:t>more genetic diversity </a:t>
            </a:r>
            <a:r>
              <a:rPr lang="en-US" dirty="0" smtClean="0"/>
              <a:t>have a better chance of some members </a:t>
            </a:r>
            <a:r>
              <a:rPr lang="en-US" u="sng" dirty="0" smtClean="0"/>
              <a:t>surviving environmental changes. 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877" y="3084136"/>
            <a:ext cx="5844123" cy="3896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69" y="3553889"/>
            <a:ext cx="3923180" cy="33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0"/>
            <a:ext cx="10515600" cy="1325563"/>
          </a:xfrm>
        </p:spPr>
        <p:txBody>
          <a:bodyPr/>
          <a:lstStyle/>
          <a:p>
            <a:r>
              <a:rPr lang="en-US" dirty="0" smtClean="0"/>
              <a:t>Gene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32" y="1040316"/>
            <a:ext cx="10515600" cy="4351338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u="sng" dirty="0" smtClean="0"/>
              <a:t>all</a:t>
            </a:r>
            <a:r>
              <a:rPr lang="en-US" dirty="0" smtClean="0"/>
              <a:t> the different </a:t>
            </a:r>
            <a:r>
              <a:rPr lang="en-US" u="sng" dirty="0" smtClean="0"/>
              <a:t>alleles(genes)</a:t>
            </a:r>
            <a:r>
              <a:rPr lang="en-US" dirty="0" smtClean="0"/>
              <a:t> in a </a:t>
            </a:r>
            <a:r>
              <a:rPr lang="en-US" u="sng" dirty="0" smtClean="0"/>
              <a:t>population</a:t>
            </a:r>
            <a:r>
              <a:rPr lang="en-US" dirty="0" smtClean="0"/>
              <a:t>. EX: long fur, short fur, medium fur,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371" y="1669769"/>
            <a:ext cx="5846571" cy="3895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3" y="2109507"/>
            <a:ext cx="4433383" cy="34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Allele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928" y="1104863"/>
            <a:ext cx="10515600" cy="4351338"/>
          </a:xfrm>
        </p:spPr>
        <p:txBody>
          <a:bodyPr/>
          <a:lstStyle/>
          <a:p>
            <a:r>
              <a:rPr lang="en-US" dirty="0" smtClean="0"/>
              <a:t>Just a </a:t>
            </a:r>
            <a:r>
              <a:rPr lang="en-US" u="sng" dirty="0" smtClean="0"/>
              <a:t>count of how common an allele is </a:t>
            </a:r>
            <a:r>
              <a:rPr lang="en-US" dirty="0" smtClean="0"/>
              <a:t>in a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1595380"/>
            <a:ext cx="11445766" cy="52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9" y="1"/>
            <a:ext cx="10515600" cy="806824"/>
          </a:xfrm>
        </p:spPr>
        <p:txBody>
          <a:bodyPr/>
          <a:lstStyle/>
          <a:p>
            <a:r>
              <a:rPr lang="en-US" dirty="0" smtClean="0"/>
              <a:t>Geographic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05" y="806825"/>
            <a:ext cx="10515600" cy="4351338"/>
          </a:xfrm>
        </p:spPr>
        <p:txBody>
          <a:bodyPr/>
          <a:lstStyle/>
          <a:p>
            <a:r>
              <a:rPr lang="en-US" u="sng" dirty="0" smtClean="0"/>
              <a:t>Members</a:t>
            </a:r>
            <a:r>
              <a:rPr lang="en-US" dirty="0" smtClean="0"/>
              <a:t> of a population are </a:t>
            </a:r>
            <a:r>
              <a:rPr lang="en-US" u="sng" dirty="0" smtClean="0"/>
              <a:t>separated</a:t>
            </a:r>
            <a:r>
              <a:rPr lang="en-US" dirty="0" smtClean="0"/>
              <a:t> from the rest of the population by physical </a:t>
            </a:r>
            <a:r>
              <a:rPr lang="en-US" u="sng" dirty="0" smtClean="0"/>
              <a:t>barriers</a:t>
            </a:r>
            <a:r>
              <a:rPr lang="en-US" dirty="0" smtClean="0"/>
              <a:t>. EX: </a:t>
            </a:r>
            <a:r>
              <a:rPr lang="en-US" u="sng" dirty="0" smtClean="0"/>
              <a:t>ocean, mountains, canyon, rivers, etc. 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927" y="1613649"/>
            <a:ext cx="4843795" cy="47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22" y="0"/>
            <a:ext cx="10515600" cy="1325563"/>
          </a:xfrm>
        </p:spPr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223" y="1115620"/>
            <a:ext cx="10515600" cy="4351338"/>
          </a:xfrm>
        </p:spPr>
        <p:txBody>
          <a:bodyPr/>
          <a:lstStyle/>
          <a:p>
            <a:r>
              <a:rPr lang="en-US" dirty="0" smtClean="0"/>
              <a:t>Sometimes caused by geographic isolation, this is the </a:t>
            </a:r>
            <a:r>
              <a:rPr lang="en-US" u="sng" dirty="0" smtClean="0"/>
              <a:t>slow, gradual formation</a:t>
            </a:r>
            <a:r>
              <a:rPr lang="en-US" dirty="0" smtClean="0"/>
              <a:t> of a different and </a:t>
            </a:r>
            <a:r>
              <a:rPr lang="en-US" u="sng" dirty="0" smtClean="0"/>
              <a:t>new species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8" y="2328672"/>
            <a:ext cx="11110043" cy="2931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6556" y="2441183"/>
            <a:ext cx="2850776" cy="273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03599" y="3057246"/>
            <a:ext cx="2500792" cy="273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08207" y="3105374"/>
            <a:ext cx="2086984" cy="273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60921" y="3105374"/>
            <a:ext cx="1647286" cy="273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105374"/>
            <a:ext cx="2039439" cy="280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9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7944"/>
            <a:ext cx="9094076" cy="68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143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Speciation Regular Bio 15-16</vt:lpstr>
      <vt:lpstr>Genetic Variation:</vt:lpstr>
      <vt:lpstr>Gene Pool</vt:lpstr>
      <vt:lpstr>Allele Frequency</vt:lpstr>
      <vt:lpstr>Geographic Isolation</vt:lpstr>
      <vt:lpstr>Speciation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Speciation Regular Bio 15-16</dc:title>
  <dc:creator>Jana Aragon</dc:creator>
  <cp:lastModifiedBy>Joshua Aragon</cp:lastModifiedBy>
  <cp:revision>10</cp:revision>
  <dcterms:created xsi:type="dcterms:W3CDTF">2016-04-10T16:06:56Z</dcterms:created>
  <dcterms:modified xsi:type="dcterms:W3CDTF">2018-05-07T14:31:20Z</dcterms:modified>
</cp:coreProperties>
</file>